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6" d="100"/>
          <a:sy n="76" d="100"/>
        </p:scale>
        <p:origin x="-804" y="6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07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1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7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95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157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2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5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8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2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7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27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FB6CE-72E9-4FB1-AC33-75CB9499287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96147-A506-49F6-8149-C7AB0CC0E1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9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64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3903" y="815546"/>
            <a:ext cx="4917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м</a:t>
            </a:r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униципальное бюджетное дошкольное образовательное учреждение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«Детский сад №94»</a:t>
            </a: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3903" y="2133599"/>
            <a:ext cx="5049794" cy="1153297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Проект</a:t>
            </a:r>
          </a:p>
          <a:p>
            <a:pPr algn="ctr"/>
            <a:r>
              <a:rPr lang="ru-RU" sz="3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«Я живу на Урале»</a:t>
            </a:r>
            <a:endParaRPr lang="ru-RU" sz="3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0151" y="4506098"/>
            <a:ext cx="4028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Выполнили воспитатели: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Воронова Марина Сергеевна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Чухарева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настасия Вячеславовна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0151" y="5684108"/>
            <a:ext cx="317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Каменск-Уральский, 2022 г.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05" y="-57665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0" y="1349635"/>
            <a:ext cx="3443330" cy="464408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15" y="1429044"/>
            <a:ext cx="3538840" cy="477289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01579" y="461319"/>
            <a:ext cx="691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Павел Петрович Бажов –великий писатель Урала!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0832" y="378941"/>
            <a:ext cx="681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Непосредственно образовательная деятельность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«Животные Урала»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2" y="1021491"/>
            <a:ext cx="3279585" cy="437734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5" r="-872" b="13208"/>
          <a:stretch/>
        </p:blipFill>
        <p:spPr>
          <a:xfrm>
            <a:off x="3798567" y="3210161"/>
            <a:ext cx="5651156" cy="300941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085967" y="1021491"/>
            <a:ext cx="5296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Цель:</a:t>
            </a:r>
            <a:r>
              <a:rPr lang="ru-RU" dirty="0" smtClean="0"/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 детей умений использовать различные приемы лепки при создании животных; воспитание ценностного отношения к природе Уральского края, чувства любви.</a:t>
            </a:r>
          </a:p>
        </p:txBody>
      </p:sp>
    </p:spTree>
    <p:extLst>
      <p:ext uri="{BB962C8B-B14F-4D97-AF65-F5344CB8AC3E}">
        <p14:creationId xmlns:p14="http://schemas.microsoft.com/office/powerpoint/2010/main" val="3976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9686" y="461319"/>
            <a:ext cx="683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Рассказы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детей  «Животные Урала»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8941" r="38129" b="-1944"/>
          <a:stretch/>
        </p:blipFill>
        <p:spPr>
          <a:xfrm>
            <a:off x="1556952" y="1866806"/>
            <a:ext cx="3319847" cy="472758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1" r="2137"/>
          <a:stretch/>
        </p:blipFill>
        <p:spPr>
          <a:xfrm>
            <a:off x="5700584" y="1866806"/>
            <a:ext cx="3249722" cy="465625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3081" y="947351"/>
            <a:ext cx="790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Цель: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дать представления о животных лесов Урала, их образе жизни, питании, жилищах, о том, как готовятся к зиме животные в лесу.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1405" y="395416"/>
            <a:ext cx="807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Непосредственно образовательная деятельность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«Народы Южного Урала»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130" y="864973"/>
            <a:ext cx="9078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Цель:</a:t>
            </a:r>
            <a:r>
              <a:rPr lang="ru-RU" dirty="0" smtClean="0"/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формировать представления об особенностях национальных традиций, обычаях, фольклоре, жителях Южного Урала.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0" y="1611529"/>
            <a:ext cx="5257405" cy="2952235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5" r="-430"/>
          <a:stretch/>
        </p:blipFill>
        <p:spPr>
          <a:xfrm>
            <a:off x="5809340" y="1629721"/>
            <a:ext cx="3631221" cy="482239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3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t="23784" r="12293" b="-781"/>
          <a:stretch/>
        </p:blipFill>
        <p:spPr>
          <a:xfrm>
            <a:off x="6563496" y="255372"/>
            <a:ext cx="3179807" cy="528045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-1" r="17172" b="250"/>
          <a:stretch/>
        </p:blipFill>
        <p:spPr>
          <a:xfrm>
            <a:off x="403654" y="1343683"/>
            <a:ext cx="5997145" cy="455460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34314" y="345989"/>
            <a:ext cx="524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Викторина «Что мы знаем об Урале»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654" y="744725"/>
            <a:ext cx="6159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Black" panose="020B0A04020102020204" pitchFamily="34" charset="0"/>
              </a:rPr>
              <a:t>Цель: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обобщить и систематизировать знания 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малой Родине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1449" y="453081"/>
            <a:ext cx="677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Выставка «Сказы П.П.Бажова»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508" y="914400"/>
            <a:ext cx="897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Цель: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нравственных ценностей у детей дошкольного возраста через знакомство с творчеством уральского писателя П. П. Бажова.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94" y="1591162"/>
            <a:ext cx="6319111" cy="473933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8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7480" y="403654"/>
            <a:ext cx="737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Конструирование из бумаги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«Огневушка-поскакушка»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557" y="772987"/>
            <a:ext cx="869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Цель: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дать представление о  создании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театральной куклы- поскакушки по мотивам литературного образа.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7" y="1357762"/>
            <a:ext cx="2924776" cy="389970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22" y="1176640"/>
            <a:ext cx="3348165" cy="44642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0" r="1511"/>
          <a:stretch/>
        </p:blipFill>
        <p:spPr>
          <a:xfrm>
            <a:off x="3078163" y="2829671"/>
            <a:ext cx="3473706" cy="374803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1449" y="436605"/>
            <a:ext cx="7315200" cy="37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Выставка «Малахитовая шкатулка»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" y="3183578"/>
            <a:ext cx="4250724" cy="318804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5" b="60"/>
          <a:stretch/>
        </p:blipFill>
        <p:spPr>
          <a:xfrm>
            <a:off x="4953000" y="1272401"/>
            <a:ext cx="4218195" cy="50992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6032" y="1013254"/>
            <a:ext cx="4053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</a:t>
            </a:r>
            <a:r>
              <a:rPr lang="ru-RU" dirty="0" smtClean="0"/>
              <a:t>: дать понятие детям «малахитовая шкатулка», познакомить с минералами Уральских гор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7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9330" y="271848"/>
            <a:ext cx="6869326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</a:t>
            </a:r>
            <a:endParaRPr lang="ru-RU" sz="1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Физкультурно-познавательное развлечение по сказам П.П.Бажова «Павел Петрович Бажов – певец земли Уральской»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7838" y="1334529"/>
            <a:ext cx="8171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181818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Цель: </a:t>
            </a:r>
            <a:r>
              <a:rPr lang="ru-RU" b="0" i="0" dirty="0" smtClean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обобщить знания воспитанников о П.П. Бажове и его </a:t>
            </a:r>
            <a:r>
              <a:rPr lang="ru-RU" b="0" i="0" dirty="0" smtClean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сказах.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8" y="1905777"/>
            <a:ext cx="2890463" cy="3898419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17801" b="-300"/>
          <a:stretch/>
        </p:blipFill>
        <p:spPr>
          <a:xfrm>
            <a:off x="3600401" y="2751438"/>
            <a:ext cx="2322603" cy="382235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04" y="1713148"/>
            <a:ext cx="3202717" cy="428367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3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6735" y="403657"/>
            <a:ext cx="7809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етско-родительское творчество по сказам П.П. Бажова 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270" y="939115"/>
            <a:ext cx="869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Цель: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 родителей к активному участию в совместном с детьми творчестве.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1430601"/>
            <a:ext cx="5275064" cy="395629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t="5526" r="-571" b="15976"/>
          <a:stretch/>
        </p:blipFill>
        <p:spPr>
          <a:xfrm>
            <a:off x="5958804" y="2857462"/>
            <a:ext cx="3350569" cy="35093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0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751" y="280085"/>
            <a:ext cx="916871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215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проекта: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формирование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духовно-нравственных  ценностей и  патриотизма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 детей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6-7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лет в процессе реализации проекта «Мы живем на Урале».</a:t>
            </a:r>
          </a:p>
          <a:p>
            <a:pPr indent="450215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indent="450215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Воспитательные задачи:</a:t>
            </a:r>
          </a:p>
          <a:p>
            <a:pPr indent="450215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  воспитывать чувство патриотизма в процессе приобщения к природе Урала, в процессе знакомства с национальными традициями людей живущих на Урале,  сказками народов Урала.</a:t>
            </a:r>
          </a:p>
          <a:p>
            <a:pPr indent="450215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Развивающие задачи:</a:t>
            </a:r>
          </a:p>
          <a:p>
            <a:pPr indent="450215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развивать инициативу детей в процессе планирования деятельности для реализации проекта;</a:t>
            </a:r>
          </a:p>
          <a:p>
            <a:pPr indent="450215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развивать интерес детей к народной культуре (устному народному творчеству, народной музыке, танцам, играм) своего народа, других народов и национальностей;</a:t>
            </a:r>
          </a:p>
          <a:p>
            <a:pPr indent="450215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развивать бережное отношение к природе родного края;</a:t>
            </a:r>
          </a:p>
          <a:p>
            <a:pPr indent="450215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развивать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чувствовать красоту природы Урала и эмоционально откликаться на нее.</a:t>
            </a:r>
          </a:p>
          <a:p>
            <a:pPr indent="450215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Обучающие задачи:</a:t>
            </a:r>
          </a:p>
          <a:p>
            <a:pPr indent="450215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-обогащать знания о представителях животного мира, о природном богатстве и  природных достопримечательностях родного края.</a:t>
            </a:r>
          </a:p>
          <a:p>
            <a:pPr indent="450215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-сформировать представления детей о быте народов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Урала, о знаменитых людях Урала                     </a:t>
            </a:r>
          </a:p>
          <a:p>
            <a:pPr indent="450215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проекта: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познавательно-поисковый,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творческий</a:t>
            </a:r>
          </a:p>
          <a:p>
            <a:pPr indent="450215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Сроки реализации проекта: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24 января по 17 февраля 2022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pPr indent="450215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Участники и организаторы проекта: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дети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6-7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лет,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13688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46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5" y="3091357"/>
            <a:ext cx="4937206" cy="3218827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97" y="2147043"/>
            <a:ext cx="4102441" cy="2734960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17" y="296563"/>
            <a:ext cx="3639212" cy="2729409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7881" y="626076"/>
            <a:ext cx="4621427" cy="973151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5276" y="395416"/>
            <a:ext cx="495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и содержание проекта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61584"/>
              </p:ext>
            </p:extLst>
          </p:nvPr>
        </p:nvGraphicFramePr>
        <p:xfrm>
          <a:off x="329514" y="1160164"/>
          <a:ext cx="9226378" cy="5067640"/>
        </p:xfrm>
        <a:graphic>
          <a:graphicData uri="http://schemas.openxmlformats.org/drawingml/2006/table">
            <a:tbl>
              <a:tblPr firstRow="1" firstCol="1" bandRow="1" bandCol="1">
                <a:tableStyleId>{16D9F66E-5EB9-4882-86FB-DCBF35E3C3E4}</a:tableStyleId>
              </a:tblPr>
              <a:tblGrid>
                <a:gridCol w="3366515"/>
                <a:gridCol w="1221244"/>
                <a:gridCol w="1344097"/>
                <a:gridCol w="3294522"/>
              </a:tblGrid>
              <a:tr h="10885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деятельности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и место реализации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Ответственные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</a:tr>
              <a:tr h="362838">
                <a:tc gridSpan="4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1этап - Ценностно-ориентированный</a:t>
                      </a:r>
                      <a:endParaRPr lang="ru-RU" sz="1200" kern="15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 темы и цели проекта</a:t>
                      </a:r>
                    </a:p>
                    <a:p>
                      <a:pPr marL="342900" lvl="0" indent="-342900" algn="just" fontAlgn="auto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Формулировка проблемы: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Расширить  уровень знаний и представления о родном крае, познакомить детей с творчеством уральских писателей. 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Повысить</a:t>
                      </a:r>
                      <a:r>
                        <a:rPr lang="ru-RU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компетентность  родителей 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вопросах  воспитания ребенка через совместную деятельность с дошкольной образовательной организацией.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2.Определить цели и задачи проекта, участников, сроки реализации.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24.01.2022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Проблема, цели и задачи, участники, сроки реализации проекта определены и сформулированы.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2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54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863861"/>
              </p:ext>
            </p:extLst>
          </p:nvPr>
        </p:nvGraphicFramePr>
        <p:xfrm>
          <a:off x="255373" y="691978"/>
          <a:ext cx="9201664" cy="5840626"/>
        </p:xfrm>
        <a:graphic>
          <a:graphicData uri="http://schemas.openxmlformats.org/drawingml/2006/table">
            <a:tbl>
              <a:tblPr firstRow="1" firstCol="1" bandRow="1" bandCol="1">
                <a:tableStyleId>{16D9F66E-5EB9-4882-86FB-DCBF35E3C3E4}</a:tableStyleId>
              </a:tblPr>
              <a:tblGrid>
                <a:gridCol w="3357498"/>
                <a:gridCol w="1217974"/>
                <a:gridCol w="1340496"/>
                <a:gridCol w="3285696"/>
              </a:tblGrid>
              <a:tr h="1946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Подбор  демонстрационного материала, песен, стихов, загадок, художественной литературы для совместной деятельности с детьми.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26 января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Воспитатель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 отбирают наиболее подходящий демонстрационный материал, песни, стихи, загадки,  художественную литературу для совместной деятельности с детьми.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</a:tr>
              <a:tr h="15575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информации для оформления папок передвижек в родительский уголок, изготовление буклетов и альбомов.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26 января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Отбор наиболее подходящей информации для оформления родительского уголка по теме проекта.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</a:tr>
              <a:tr h="15575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сценария для проведения итогового мероприятия «Павел Петрович Бажов – певец земли Уральской».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27 января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 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Отбор информации для разработки сценария для проведения итогового мероприятия «Павел Петрович Бажов – певец земли Уральской». 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</a:tr>
              <a:tr h="7787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и подбор дидактических и подвижных игр.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28 января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Картотека  дидактических и подвижных игр 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057" marR="66057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15762" y="378941"/>
            <a:ext cx="57252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этап – конструктивный </a:t>
            </a: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334475"/>
              </p:ext>
            </p:extLst>
          </p:nvPr>
        </p:nvGraphicFramePr>
        <p:xfrm>
          <a:off x="337751" y="716691"/>
          <a:ext cx="9267567" cy="5833817"/>
        </p:xfrm>
        <a:graphic>
          <a:graphicData uri="http://schemas.openxmlformats.org/drawingml/2006/table">
            <a:tbl>
              <a:tblPr firstRow="1" firstCol="1" bandRow="1" bandCol="1">
                <a:tableStyleId>{16D9F66E-5EB9-4882-86FB-DCBF35E3C3E4}</a:tableStyleId>
              </a:tblPr>
              <a:tblGrid>
                <a:gridCol w="3381544"/>
                <a:gridCol w="1226697"/>
                <a:gridCol w="1350097"/>
                <a:gridCol w="3309229"/>
              </a:tblGrid>
              <a:tr h="1658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Проведение круглого стола с участием родителей. Обсуждение проекта с родителями. Выявить уровень осведомленности родителей в вопросах патриотического воспитания детей.                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 родители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Обсуждение с родителями темы проекта, выделение совместной проблемы и способов ее решения.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Выявлен уровень осведомленности родителей в вопросе патриотического воспитания детей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</a:tr>
              <a:tr h="16587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Мотивировать детей. Совместная деятельность с детьми о родном  крае: рассматривание      альбомов, просмотр видеофильмов,  иллюстраций, чтение стихов, прослушивание гимна города Каменск-Уральского, песен. 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февраля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заинтересованы на предстоящую   проектную деятельность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</a:tr>
              <a:tr h="8028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папки передвижки в родительский уголок «Расскажите детям о П.П. Бажове» 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 февраля 2022г.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Просвещение родителей с помощью стендовой информации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</a:tr>
              <a:tr h="8028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Беседа «Моя малая родина – город Каменск - Уральский»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февраля </a:t>
                      </a:r>
                      <a:endParaRPr lang="ru-RU" sz="13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дети, родители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внимательно слушают воспитателей, участвуют в диалоге, отвечают на вопросы.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</a:tr>
              <a:tr h="8028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Посещение музея им. И.Я. Стяжкина 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04февраля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дети, родители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с интересом посещают </a:t>
                      </a:r>
                      <a:r>
                        <a:rPr lang="ru-RU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музей, знакомятся с историей</a:t>
                      </a:r>
                      <a:r>
                        <a:rPr lang="ru-RU" sz="13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города</a:t>
                      </a:r>
                      <a:r>
                        <a:rPr lang="ru-RU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знакомятся с творчеством П.П. Бажова, с предметами русского быта.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275" marR="57275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38184" y="411892"/>
            <a:ext cx="5618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3 этап - практический</a:t>
            </a:r>
            <a:endParaRPr lang="ru-RU" sz="1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464848"/>
              </p:ext>
            </p:extLst>
          </p:nvPr>
        </p:nvGraphicFramePr>
        <p:xfrm>
          <a:off x="329513" y="238898"/>
          <a:ext cx="9259329" cy="6285469"/>
        </p:xfrm>
        <a:graphic>
          <a:graphicData uri="http://schemas.openxmlformats.org/drawingml/2006/table">
            <a:tbl>
              <a:tblPr firstRow="1" firstCol="1" bandRow="1" bandCol="1">
                <a:tableStyleId>{16D9F66E-5EB9-4882-86FB-DCBF35E3C3E4}</a:tableStyleId>
              </a:tblPr>
              <a:tblGrid>
                <a:gridCol w="3378538"/>
                <a:gridCol w="1225606"/>
                <a:gridCol w="1348897"/>
                <a:gridCol w="3306288"/>
              </a:tblGrid>
              <a:tr h="16953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Чтение «Сказы Бажова», рассматривание портрета писателя, чтение  пословиц, поговорок, прослушивание песен, заучивание стихов, проведение подвижных игр 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Ежедневно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 привлекают детей к чтению книг, пословиц, поговорок, прослушиванию песен, заучиванию стихов об Урале.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</a:tr>
              <a:tr h="11056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фотовыставки «Любимый уголок моего города»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 февраля 2022 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дети, родители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 вовлекает детей и родителей в оформлении фотовыставки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</a:tr>
              <a:tr h="1017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НОД «Животные Урала»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 февраля 2022 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имеют представления о диких животных Урала, знают, как звери готовятся к зиме.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</a:tr>
              <a:tr h="1356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Представление</a:t>
                      </a:r>
                      <a:r>
                        <a:rPr lang="ru-RU" sz="13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докладов, подготовленными де</a:t>
                      </a:r>
                      <a:r>
                        <a:rPr lang="ru-RU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тьми и</a:t>
                      </a:r>
                      <a:r>
                        <a:rPr lang="ru-RU" sz="13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их родителями </a:t>
                      </a:r>
                      <a:r>
                        <a:rPr lang="ru-RU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«Животные Урала»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 февраля 2022 г.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 дети, родители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совместно с родителями находят информацию, оформляют и представляют детскому коллективу группы. 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</a:tr>
              <a:tr h="11109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НОД «Народы Среднего Урала»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февраля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знакомятся с народами, национальностями, традициями, национальными костюмами.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09" marR="656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8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40029"/>
              </p:ext>
            </p:extLst>
          </p:nvPr>
        </p:nvGraphicFramePr>
        <p:xfrm>
          <a:off x="354227" y="263611"/>
          <a:ext cx="9176951" cy="6194854"/>
        </p:xfrm>
        <a:graphic>
          <a:graphicData uri="http://schemas.openxmlformats.org/drawingml/2006/table">
            <a:tbl>
              <a:tblPr firstRow="1" firstCol="1" bandRow="1" bandCol="1">
                <a:tableStyleId>{16D9F66E-5EB9-4882-86FB-DCBF35E3C3E4}</a:tableStyleId>
              </a:tblPr>
              <a:tblGrid>
                <a:gridCol w="3332586"/>
                <a:gridCol w="1208938"/>
                <a:gridCol w="1330549"/>
                <a:gridCol w="103058"/>
                <a:gridCol w="3201820"/>
              </a:tblGrid>
              <a:tr h="5631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Викторина «Что мы знаем об Урале»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февраля 2022 г.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знают о природе Урала, о быте жителей, о знаменитых людях.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47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НОД «Знакомство с творчеством П.П.Бажова»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Выставка «Сказы П.П.Бажова»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февраля 2022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Воспитатель, дети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знакомятся с творчеством писателя П.П.Бажова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63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НОД художественно эстетическое развитие аппликация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3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Огневушка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3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поскакушка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Выставка «Малахитовая шкатулка»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февраля 2022</a:t>
                      </a: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Дети, совместно с воспитателем создают, проявляют творчество.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7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Итоговое мероприятие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Физкультурно-познавательное развлечение по сказам П.П.Бажова «Павел Петрович Бажов – певец земли Уральской»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февраля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вовлечены в игровую деятельность, демонстрируют знания по содержанию сказов П.П. Бажова.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63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детско-родительского творчества по сказам П.П. Бажова 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февраля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Воспитатели, дети, родители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и родители принимают активное участие в подготовке к выставке, проявляют инициативу, творчество в изготовлении работ.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58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этап - заключительный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47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итогов о проведенных мероприятиях  по проекту «Я живу на Урале»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февраля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Воспитатель, дети, родители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и родители принимают активное участие в сборе всех необходимых материалов.</a:t>
                      </a:r>
                      <a:endParaRPr lang="ru-RU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282" marR="5528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25" y="1399328"/>
            <a:ext cx="3264167" cy="244812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92437" y="461319"/>
            <a:ext cx="8098482" cy="378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Выставка «Моя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малая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Родина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– город Каменск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– Уральский»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436" y="1046205"/>
            <a:ext cx="7546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</a:rPr>
              <a:t>Цель: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систематизировать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расширить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знания о своём городе.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17499" r="-232"/>
          <a:stretch>
            <a:fillRect/>
          </a:stretch>
        </p:blipFill>
        <p:spPr bwMode="auto">
          <a:xfrm>
            <a:off x="410036" y="2795451"/>
            <a:ext cx="5822033" cy="355309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1/1610818719_2-p-fon-dlya-prezentatsii-po-okruzhayushchemu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7968" y="378941"/>
            <a:ext cx="799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Посещение музея И.Я. Стяжкина 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557" y="963826"/>
            <a:ext cx="8888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Цель: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сформировать представления об истории города Каменск – Уральского. Познакомить с творчеством писателя П.П.Бажова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38" y="3446849"/>
            <a:ext cx="4123852" cy="3057609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99" y="1548601"/>
            <a:ext cx="3977566" cy="294914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" y="1712099"/>
            <a:ext cx="2572443" cy="346950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4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</TotalTime>
  <Words>1074</Words>
  <Application>Microsoft Office PowerPoint</Application>
  <PresentationFormat>Лист A4 (210x297 мм)</PresentationFormat>
  <Paragraphs>174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HOME</cp:lastModifiedBy>
  <cp:revision>30</cp:revision>
  <dcterms:created xsi:type="dcterms:W3CDTF">2022-08-28T16:41:28Z</dcterms:created>
  <dcterms:modified xsi:type="dcterms:W3CDTF">2022-08-29T09:10:42Z</dcterms:modified>
</cp:coreProperties>
</file>